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B4372021-E993-47D5-943A-D24FBA0F2899}" type="datetimeFigureOut">
              <a:rPr lang="en-US" smtClean="0"/>
              <a:t>3/29/2023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72FC9A1E-51CD-4174-BB45-50CBE1F4E14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just"/>
            <a:r>
              <a:rPr lang="en-US" b="1" dirty="0" smtClean="0"/>
              <a:t>LEADERSHIP DEVELOPMENT CAMP AND FIELD TOUR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just"/>
            <a:r>
              <a:rPr lang="en-US" dirty="0" smtClean="0">
                <a:solidFill>
                  <a:srgbClr val="FF0000"/>
                </a:solidFill>
              </a:rPr>
              <a:t>BATTM – 2</a:t>
            </a:r>
            <a:r>
              <a:rPr lang="en-US" baseline="30000" dirty="0" smtClean="0">
                <a:solidFill>
                  <a:srgbClr val="FF0000"/>
                </a:solidFill>
              </a:rPr>
              <a:t>ND</a:t>
            </a:r>
            <a:r>
              <a:rPr lang="en-US" dirty="0" smtClean="0">
                <a:solidFill>
                  <a:srgbClr val="FF0000"/>
                </a:solidFill>
              </a:rPr>
              <a:t> AND 3</a:t>
            </a:r>
            <a:r>
              <a:rPr lang="en-US" baseline="30000" dirty="0" smtClean="0">
                <a:solidFill>
                  <a:srgbClr val="FF0000"/>
                </a:solidFill>
              </a:rPr>
              <a:t>RD</a:t>
            </a:r>
            <a:r>
              <a:rPr lang="en-US" dirty="0" smtClean="0">
                <a:solidFill>
                  <a:srgbClr val="FF0000"/>
                </a:solidFill>
              </a:rPr>
              <a:t> YEAR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785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E:\ldc-2023\01\DSC_01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81000"/>
            <a:ext cx="51297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E:\ldc-2023\01\DSC_0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0" y="3276600"/>
            <a:ext cx="47877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E:\ldc-2023\01\DSC_019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89" y="381000"/>
            <a:ext cx="4331819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E:\ldc-2023\01\DSC_02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3276601"/>
            <a:ext cx="4787797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0070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 descr="E:\ldc-2023\01\DSC_024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90381"/>
            <a:ext cx="4636008" cy="33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E:\ldc-2023\01\DSC_0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1"/>
            <a:ext cx="4864608" cy="347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E:\ldc-2023\01\DSC_027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479935"/>
            <a:ext cx="4483608" cy="337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E:\ldc-2023\01\DSC_027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91" y="1"/>
            <a:ext cx="4331817" cy="3490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067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04800"/>
            <a:ext cx="7490908" cy="617220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PART 2: EXPEDITION AND SURVIVAL BEGINS!!</a:t>
            </a:r>
          </a:p>
          <a:p>
            <a:r>
              <a:rPr lang="en-US" b="1" dirty="0">
                <a:solidFill>
                  <a:srgbClr val="C00000"/>
                </a:solidFill>
              </a:rPr>
              <a:t>Day 4: Trekking - HVA Camp – </a:t>
            </a:r>
            <a:r>
              <a:rPr lang="en-US" b="1" dirty="0" err="1">
                <a:solidFill>
                  <a:srgbClr val="C00000"/>
                </a:solidFill>
              </a:rPr>
              <a:t>Gadani</a:t>
            </a:r>
            <a:r>
              <a:rPr lang="en-US" b="1" dirty="0">
                <a:solidFill>
                  <a:srgbClr val="C00000"/>
                </a:solidFill>
              </a:rPr>
              <a:t> - </a:t>
            </a:r>
            <a:r>
              <a:rPr lang="en-US" b="1" dirty="0" err="1">
                <a:solidFill>
                  <a:srgbClr val="C00000"/>
                </a:solidFill>
              </a:rPr>
              <a:t>Kufri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>
                <a:solidFill>
                  <a:srgbClr val="C00000"/>
                </a:solidFill>
              </a:rPr>
              <a:t>After the safety briefing we start the trek from the camp. Today is going to be an easy </a:t>
            </a:r>
            <a:r>
              <a:rPr lang="en-US" dirty="0" smtClean="0">
                <a:solidFill>
                  <a:srgbClr val="C00000"/>
                </a:solidFill>
              </a:rPr>
              <a:t>and gradual </a:t>
            </a:r>
            <a:r>
              <a:rPr lang="en-US" dirty="0">
                <a:solidFill>
                  <a:srgbClr val="C00000"/>
                </a:solidFill>
              </a:rPr>
              <a:t>trek. We trek through the local villages and some Apple, Plum, Pear Orchards. As </a:t>
            </a:r>
            <a:r>
              <a:rPr lang="en-US" dirty="0" smtClean="0">
                <a:solidFill>
                  <a:srgbClr val="C00000"/>
                </a:solidFill>
              </a:rPr>
              <a:t>we start </a:t>
            </a:r>
            <a:r>
              <a:rPr lang="en-US" dirty="0">
                <a:solidFill>
                  <a:srgbClr val="C00000"/>
                </a:solidFill>
              </a:rPr>
              <a:t>to incline, view of the </a:t>
            </a:r>
            <a:r>
              <a:rPr lang="en-US" dirty="0" err="1">
                <a:solidFill>
                  <a:srgbClr val="C00000"/>
                </a:solidFill>
              </a:rPr>
              <a:t>Manali</a:t>
            </a:r>
            <a:r>
              <a:rPr lang="en-US" dirty="0">
                <a:solidFill>
                  <a:srgbClr val="C00000"/>
                </a:solidFill>
              </a:rPr>
              <a:t> valley starts to evolve. The trail also takes us through </a:t>
            </a:r>
            <a:r>
              <a:rPr lang="en-US" dirty="0" smtClean="0">
                <a:solidFill>
                  <a:srgbClr val="C00000"/>
                </a:solidFill>
              </a:rPr>
              <a:t>the shady </a:t>
            </a:r>
            <a:r>
              <a:rPr lang="en-US" dirty="0">
                <a:solidFill>
                  <a:srgbClr val="C00000"/>
                </a:solidFill>
              </a:rPr>
              <a:t>pine forest. We will take a halt at </a:t>
            </a:r>
            <a:r>
              <a:rPr lang="en-US" dirty="0" err="1">
                <a:solidFill>
                  <a:srgbClr val="C00000"/>
                </a:solidFill>
              </a:rPr>
              <a:t>Gadani</a:t>
            </a:r>
            <a:r>
              <a:rPr lang="en-US" dirty="0">
                <a:solidFill>
                  <a:srgbClr val="C00000"/>
                </a:solidFill>
              </a:rPr>
              <a:t> Village, have refreshment break at </a:t>
            </a:r>
            <a:r>
              <a:rPr lang="en-US" dirty="0" err="1" smtClean="0">
                <a:solidFill>
                  <a:srgbClr val="C00000"/>
                </a:solidFill>
              </a:rPr>
              <a:t>Birnath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Temple </a:t>
            </a:r>
            <a:r>
              <a:rPr lang="en-US" dirty="0">
                <a:solidFill>
                  <a:srgbClr val="C00000"/>
                </a:solidFill>
              </a:rPr>
              <a:t>premises. After an hour’s rest we resume the trek, from here the trail takes us </a:t>
            </a:r>
            <a:r>
              <a:rPr lang="en-US" dirty="0" smtClean="0">
                <a:solidFill>
                  <a:srgbClr val="C00000"/>
                </a:solidFill>
              </a:rPr>
              <a:t>through the </a:t>
            </a:r>
            <a:r>
              <a:rPr lang="en-US" dirty="0">
                <a:solidFill>
                  <a:srgbClr val="C00000"/>
                </a:solidFill>
              </a:rPr>
              <a:t>dense pine forest. We reach in beautiful meadow of </a:t>
            </a:r>
            <a:r>
              <a:rPr lang="en-US" dirty="0" err="1">
                <a:solidFill>
                  <a:srgbClr val="C00000"/>
                </a:solidFill>
              </a:rPr>
              <a:t>Kufri</a:t>
            </a:r>
            <a:r>
              <a:rPr lang="en-US" dirty="0">
                <a:solidFill>
                  <a:srgbClr val="C00000"/>
                </a:solidFill>
              </a:rPr>
              <a:t> within the couple of hours. </a:t>
            </a:r>
            <a:endParaRPr lang="en-US" dirty="0" smtClean="0">
              <a:solidFill>
                <a:srgbClr val="C00000"/>
              </a:solidFill>
            </a:endParaRPr>
          </a:p>
          <a:p>
            <a:r>
              <a:rPr lang="en-US" dirty="0" smtClean="0">
                <a:solidFill>
                  <a:srgbClr val="C00000"/>
                </a:solidFill>
              </a:rPr>
              <a:t>Picnic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smtClean="0">
                <a:solidFill>
                  <a:srgbClr val="C00000"/>
                </a:solidFill>
              </a:rPr>
              <a:t>lunch </a:t>
            </a:r>
            <a:r>
              <a:rPr lang="en-US" dirty="0">
                <a:solidFill>
                  <a:srgbClr val="C00000"/>
                </a:solidFill>
              </a:rPr>
              <a:t>at </a:t>
            </a:r>
            <a:r>
              <a:rPr lang="en-US" dirty="0" err="1">
                <a:solidFill>
                  <a:srgbClr val="C00000"/>
                </a:solidFill>
              </a:rPr>
              <a:t>Kufri</a:t>
            </a:r>
            <a:r>
              <a:rPr lang="en-US" dirty="0">
                <a:solidFill>
                  <a:srgbClr val="C00000"/>
                </a:solidFill>
              </a:rPr>
              <a:t>. Thereafter we trek back to </a:t>
            </a:r>
            <a:r>
              <a:rPr lang="en-US" dirty="0" err="1">
                <a:solidFill>
                  <a:srgbClr val="C00000"/>
                </a:solidFill>
              </a:rPr>
              <a:t>Mahili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dirty="0" err="1">
                <a:solidFill>
                  <a:srgbClr val="C00000"/>
                </a:solidFill>
              </a:rPr>
              <a:t>Bihal</a:t>
            </a:r>
            <a:r>
              <a:rPr lang="en-US" dirty="0">
                <a:solidFill>
                  <a:srgbClr val="C00000"/>
                </a:solidFill>
              </a:rPr>
              <a:t> for the survival camp. Here we set </a:t>
            </a:r>
            <a:r>
              <a:rPr lang="en-US" dirty="0" smtClean="0">
                <a:solidFill>
                  <a:srgbClr val="C00000"/>
                </a:solidFill>
              </a:rPr>
              <a:t>our own </a:t>
            </a:r>
            <a:r>
              <a:rPr lang="en-US" dirty="0">
                <a:solidFill>
                  <a:srgbClr val="C00000"/>
                </a:solidFill>
              </a:rPr>
              <a:t>tent and do bit of a fire wood collection. Students will try their hands on cooking in </a:t>
            </a:r>
            <a:r>
              <a:rPr lang="en-US" dirty="0" smtClean="0">
                <a:solidFill>
                  <a:srgbClr val="C00000"/>
                </a:solidFill>
              </a:rPr>
              <a:t>the jungle</a:t>
            </a:r>
            <a:r>
              <a:rPr lang="en-US" dirty="0">
                <a:solidFill>
                  <a:srgbClr val="C00000"/>
                </a:solidFill>
              </a:rPr>
              <a:t>.</a:t>
            </a:r>
          </a:p>
          <a:p>
            <a:r>
              <a:rPr lang="en-US" dirty="0">
                <a:solidFill>
                  <a:srgbClr val="C00000"/>
                </a:solidFill>
              </a:rPr>
              <a:t>Dinner &amp; overnight stay in Alpine tents.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719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E:\ldc-2023\01\DSC_05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152400"/>
            <a:ext cx="490179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E:\ldc-2023\01\DSC_05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2" y="3429000"/>
            <a:ext cx="4559806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E:\ldc-2023\01\DSC_07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3429000"/>
            <a:ext cx="4559807" cy="304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E:\ldc-2023\01\DSC_077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52400"/>
            <a:ext cx="4914900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609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5" name="Picture 3" descr="E:\ldc-2023\01\DSC_02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0"/>
            <a:ext cx="467380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E:\ldc-2023\01\DSC_03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8005" y="0"/>
            <a:ext cx="4673803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E:\ldc-2023\01\DSC_0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276600"/>
            <a:ext cx="47877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E:\ldc-2023\01\DSC_056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010" y="3276600"/>
            <a:ext cx="478779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95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E:\ldc-2023\01\DSC_08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784" y="0"/>
            <a:ext cx="6041746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E:\ldc-2023\01\DSC_08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90179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E:\ldc-2023\01\DSC_082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7784" y="3429000"/>
            <a:ext cx="51297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E:\ldc-2023\01\DSC_08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90179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089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E:\ldc-2023\01\DSC_08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0"/>
            <a:ext cx="535777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E:\ldc-2023\01\DSC_086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5" y="0"/>
            <a:ext cx="444581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E:\ldc-2023\01\DSC_08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2971800"/>
            <a:ext cx="5243778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E:\ldc-2023\01\DSC_090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9992" y="2971800"/>
            <a:ext cx="4331816" cy="3505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589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E:\ldc-2023\DCIM\100D3300\DSC_000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9794" y="152400"/>
            <a:ext cx="4901794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E:\ldc-2023\DCIM\100D3300\DSC_00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14" y="0"/>
            <a:ext cx="5471769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E:\ldc-2023\DCIM\100D3300\DSC_00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2817770"/>
            <a:ext cx="5474208" cy="365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 descr="E:\ldc-2023\DCIM\100D3300\DSC_00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515127" y="3143784"/>
            <a:ext cx="3676345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395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E:\ldc-2023\DCIM\100D3300\DSC_00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0"/>
            <a:ext cx="4672582" cy="312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E:\ldc-2023\DCIM\100D3300\DSC_00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774" y="13855"/>
            <a:ext cx="4486934" cy="3109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E:\ldc-2023\DCIM\100D3300\DSC_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3123384"/>
            <a:ext cx="5017008" cy="335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8" name="Picture 6" descr="E:\ldc-2023\DCIM\100D3300\DSC_008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799" y="3123384"/>
            <a:ext cx="5017009" cy="3353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1066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E:\ldc-2023\DCIM\100D3300\DSC_00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0"/>
            <a:ext cx="91196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59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81000"/>
            <a:ext cx="7024744" cy="838200"/>
          </a:xfrm>
        </p:spPr>
        <p:txBody>
          <a:bodyPr/>
          <a:lstStyle/>
          <a:p>
            <a:r>
              <a:rPr lang="en-US" dirty="0" smtClean="0"/>
              <a:t>INCLUSIONS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295400"/>
            <a:ext cx="6777317" cy="4537229"/>
          </a:xfrm>
        </p:spPr>
        <p:txBody>
          <a:bodyPr>
            <a:normAutofit/>
          </a:bodyPr>
          <a:lstStyle/>
          <a:p>
            <a:pPr algn="just"/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Syllabus : Outdoor Education, Basic Wilderness First aid, Rock Craft, High Rope courses,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Team Building 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Exercises, Energizers, Survival skills, Expedition planning, Method of river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crossing, compass </a:t>
            </a:r>
            <a:r>
              <a:rPr lang="en-US" b="1" i="1" dirty="0">
                <a:solidFill>
                  <a:schemeClr val="bg2">
                    <a:lumMod val="50000"/>
                  </a:schemeClr>
                </a:solidFill>
              </a:rPr>
              <a:t>orientation, Trekking, </a:t>
            </a: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Rafting.</a:t>
            </a:r>
          </a:p>
          <a:p>
            <a:pPr algn="just"/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Competitions: Best trainee and best rope.</a:t>
            </a:r>
          </a:p>
          <a:p>
            <a:pPr marL="68580" indent="0" algn="just">
              <a:buNone/>
            </a:pPr>
            <a:endParaRPr lang="en-US" b="1" i="1" dirty="0" smtClean="0">
              <a:solidFill>
                <a:schemeClr val="bg2">
                  <a:lumMod val="50000"/>
                </a:schemeClr>
              </a:solidFill>
            </a:endParaRPr>
          </a:p>
          <a:p>
            <a:pPr algn="just"/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ORGANISED BY: </a:t>
            </a:r>
          </a:p>
          <a:p>
            <a:pPr marL="68580" indent="0" algn="just">
              <a:buNone/>
            </a:pPr>
            <a:r>
              <a:rPr lang="en-US" b="1" i="1" dirty="0" smtClean="0">
                <a:solidFill>
                  <a:schemeClr val="bg2">
                    <a:lumMod val="50000"/>
                  </a:schemeClr>
                </a:solidFill>
              </a:rPr>
              <a:t>HIMALYAN VAGABOND ADVENTURES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611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4338" name="Picture 2" descr="E:\ldc-2023\DCIM\100D3300\DSC_009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1223"/>
            <a:ext cx="4788408" cy="32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E:\ldc-2023\DCIM\100D3300\DSC_01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223"/>
            <a:ext cx="4788407" cy="320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E:\ldc-2023\DCIM\100D3300\DSC_01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3202030"/>
            <a:ext cx="4788409" cy="342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E:\ldc-2023\DCIM\100D3300\DSC_013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385" y="3202030"/>
            <a:ext cx="4511423" cy="342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0229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E:\ldc-2023\DCIM\100D3300\DSC_013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449883" y="145084"/>
            <a:ext cx="5471768" cy="3657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E:\ldc-2023\DCIM\100D3300\DSC_0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889" y="0"/>
            <a:ext cx="5649919" cy="4190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E:\ldc-2023\DCIM\100D3300\DSC_018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429000"/>
            <a:ext cx="45598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E:\ldc-2023\DCIM\100D3300\DSC_019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598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603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E:\ldc-2023\DCIM\100D3300\DSC_019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0"/>
            <a:ext cx="5129784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E:\ldc-2023\DCIM\100D3300\DSC_02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381000"/>
            <a:ext cx="4483608" cy="2997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E:\ldc-2023\DCIM\100D3300\DSC_0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429000"/>
            <a:ext cx="5093207" cy="340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E:\ldc-2023\DCIM\100D3300\DSC_02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378064"/>
            <a:ext cx="4636008" cy="3455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85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662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81000"/>
            <a:ext cx="7567110" cy="1143000"/>
          </a:xfrm>
        </p:spPr>
        <p:txBody>
          <a:bodyPr>
            <a:normAutofit/>
          </a:bodyPr>
          <a:lstStyle/>
          <a:p>
            <a:r>
              <a:rPr lang="en-US" sz="3200" b="1" dirty="0"/>
              <a:t>PART 1: BASIC TRAINING AT THE CAMP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600200"/>
            <a:ext cx="8001000" cy="48006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Day 1:</a:t>
            </a:r>
          </a:p>
          <a:p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6: 00 AM: Fall in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6:15 – 7:30 AM: Morning Exercise/running/ yoga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8:00 – 8:45 AM: Breakfast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9:00 – 1:00 PM: Outdoor Education session; equipment introduction, rope knots and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tent pitching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1:30 – 2:30 PM: Lunch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3:00 – 5:00 PM: Method of river crossing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5:30 PM: Tea Break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6:00 – 7:00 PM: lecture on wilderness first aid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7:00 - 8:00 PM: Your own time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8:00 – 8:45 PM: Dinner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9:00 – 9:50 PM: Reflection session on LDC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10: 00 PM: Into tents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10:30 PM: Lights off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4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 descr="E:\ldc-2023\DSC_01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" y="0"/>
            <a:ext cx="4673803" cy="32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ldc-2023\DSC_02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5" y="0"/>
            <a:ext cx="4445813" cy="3276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ldc-2023\DSC_02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3276192"/>
            <a:ext cx="4673803" cy="34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ldc-2023\DSC_02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5994" y="3276192"/>
            <a:ext cx="4445813" cy="3429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593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E:\ldc-2023\DSC_023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0"/>
            <a:ext cx="4559808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E:\ldc-2023\DSC_0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20782"/>
            <a:ext cx="4576976" cy="34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ldc-2023\DSC_02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57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E:\ldc-2023\DSC_026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5980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080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81000"/>
            <a:ext cx="7211209" cy="6019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Day 2:</a:t>
            </a:r>
          </a:p>
          <a:p>
            <a:r>
              <a:rPr lang="de-DE" b="1" dirty="0">
                <a:solidFill>
                  <a:schemeClr val="accent3">
                    <a:lumMod val="75000"/>
                  </a:schemeClr>
                </a:solidFill>
              </a:rPr>
              <a:t>6: 00 AM: Fall in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6:15 – 7:30 AM: Morning Exercise/running/ yoga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8:00 – 8:45 AM: Breakfast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9:00 – 1:00 PM: Rock Craft: Lecture on Anchor and belay, Learn techniques of rock climbing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and rappelling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1:30 – 2:30 PM: Lunch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3:00 – 5:00 PM: lecture on compass orientation followed by wilderness compass orientation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which we call LDC CHALLENGER!!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5:30 PM: Tea Break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6:00 – 7:00 PM: RUMBLE SESSION to open up and overcome to the hesitation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7:00 - 8:00 PM: Your own time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8:00 – 8:45 PM: Dinner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9:00 – 9:50 PM: Reflection session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10: 00 PM: Into </a:t>
            </a:r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tents</a:t>
            </a:r>
          </a:p>
          <a:p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10:30 PM: Lights off</a:t>
            </a:r>
            <a:endParaRPr lang="en-US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38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E:\ldc-2023\01\DSC_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334001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E:\ldc-2023\01\DSC_00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105402" y="228596"/>
            <a:ext cx="3733799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E:\ldc-2023\01\DSC_006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819400"/>
            <a:ext cx="6312408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281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 descr="E:\ldc-2023\01\DSC_011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" y="228600"/>
            <a:ext cx="9119616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3213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04800"/>
            <a:ext cx="6777317" cy="60198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Day 3:</a:t>
            </a:r>
          </a:p>
          <a:p>
            <a:r>
              <a:rPr lang="de-DE" b="1" dirty="0">
                <a:solidFill>
                  <a:srgbClr val="002060"/>
                </a:solidFill>
              </a:rPr>
              <a:t>6: 00 AM: Fall in</a:t>
            </a:r>
          </a:p>
          <a:p>
            <a:r>
              <a:rPr lang="en-US" b="1" dirty="0">
                <a:solidFill>
                  <a:srgbClr val="002060"/>
                </a:solidFill>
              </a:rPr>
              <a:t>6:15 – 7:30 AM: Morning Exercise/running/ yoga</a:t>
            </a:r>
          </a:p>
          <a:p>
            <a:r>
              <a:rPr lang="en-US" b="1" dirty="0">
                <a:solidFill>
                  <a:srgbClr val="002060"/>
                </a:solidFill>
              </a:rPr>
              <a:t>8:00 – 8:45 AM: Breakfast</a:t>
            </a:r>
          </a:p>
          <a:p>
            <a:r>
              <a:rPr lang="en-US" b="1" dirty="0">
                <a:solidFill>
                  <a:srgbClr val="002060"/>
                </a:solidFill>
              </a:rPr>
              <a:t>9:00 – 1:00 PM: HIGH ROPE COURSES: Friendship Ladder, Sloth walk, Burma Bridge and</a:t>
            </a:r>
          </a:p>
          <a:p>
            <a:r>
              <a:rPr lang="en-US" b="1" dirty="0">
                <a:solidFill>
                  <a:srgbClr val="002060"/>
                </a:solidFill>
              </a:rPr>
              <a:t>Commando net climbing</a:t>
            </a:r>
          </a:p>
          <a:p>
            <a:r>
              <a:rPr lang="en-US" b="1" dirty="0">
                <a:solidFill>
                  <a:srgbClr val="002060"/>
                </a:solidFill>
              </a:rPr>
              <a:t>1:30 – 2:30 PM: Lunch</a:t>
            </a:r>
          </a:p>
          <a:p>
            <a:r>
              <a:rPr lang="en-US" b="1" dirty="0">
                <a:solidFill>
                  <a:srgbClr val="002060"/>
                </a:solidFill>
              </a:rPr>
              <a:t>3:00 – 5:00 PM: Session on Management and leadership skills through Team Building</a:t>
            </a:r>
          </a:p>
          <a:p>
            <a:r>
              <a:rPr lang="en-US" b="1" dirty="0">
                <a:solidFill>
                  <a:srgbClr val="002060"/>
                </a:solidFill>
              </a:rPr>
              <a:t>Exercises</a:t>
            </a:r>
          </a:p>
          <a:p>
            <a:r>
              <a:rPr lang="en-US" b="1" dirty="0">
                <a:solidFill>
                  <a:srgbClr val="002060"/>
                </a:solidFill>
              </a:rPr>
              <a:t>5:30 PM: Tea Break</a:t>
            </a:r>
          </a:p>
          <a:p>
            <a:r>
              <a:rPr lang="en-US" b="1" dirty="0">
                <a:solidFill>
                  <a:srgbClr val="002060"/>
                </a:solidFill>
              </a:rPr>
              <a:t>6:00 – 8:00 PM: Lecture on Mountain Manner, LNT, Survival and Expedition Planning</a:t>
            </a:r>
          </a:p>
          <a:p>
            <a:r>
              <a:rPr lang="en-US" b="1" dirty="0">
                <a:solidFill>
                  <a:srgbClr val="002060"/>
                </a:solidFill>
              </a:rPr>
              <a:t>8:00 – 8:45 PM: Dinner</a:t>
            </a:r>
          </a:p>
          <a:p>
            <a:r>
              <a:rPr lang="en-US" b="1" dirty="0">
                <a:solidFill>
                  <a:srgbClr val="002060"/>
                </a:solidFill>
              </a:rPr>
              <a:t>9:00 – 9:50 PM: preparation and planning for expedition</a:t>
            </a:r>
          </a:p>
          <a:p>
            <a:r>
              <a:rPr lang="en-US" b="1" dirty="0">
                <a:solidFill>
                  <a:srgbClr val="002060"/>
                </a:solidFill>
              </a:rPr>
              <a:t>10: 00 PM: Into tents</a:t>
            </a:r>
          </a:p>
          <a:p>
            <a:r>
              <a:rPr lang="en-US" b="1" dirty="0">
                <a:solidFill>
                  <a:srgbClr val="002060"/>
                </a:solidFill>
              </a:rPr>
              <a:t>10:30 PM: Lights off</a:t>
            </a:r>
            <a:endParaRPr lang="en-U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2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72</TotalTime>
  <Words>611</Words>
  <Application>Microsoft Office PowerPoint</Application>
  <PresentationFormat>On-screen Show (4:3)</PresentationFormat>
  <Paragraphs>60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Austin</vt:lpstr>
      <vt:lpstr>LEADERSHIP DEVELOPMENT CAMP AND FIELD TOUR</vt:lpstr>
      <vt:lpstr>INCLUSIONS</vt:lpstr>
      <vt:lpstr>PART 1: BASIC TRAINING AT THE CAMP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LEADERSHIP DEVELOPMENT CAMP AND FIELD TOUR</dc:title>
  <dc:creator>d</dc:creator>
  <cp:lastModifiedBy>d</cp:lastModifiedBy>
  <cp:revision>12</cp:revision>
  <dcterms:created xsi:type="dcterms:W3CDTF">2023-03-29T04:30:15Z</dcterms:created>
  <dcterms:modified xsi:type="dcterms:W3CDTF">2023-03-29T05:42:36Z</dcterms:modified>
</cp:coreProperties>
</file>