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handoutMasterIdLst>
    <p:handoutMasterId r:id="rId6"/>
  </p:handoutMasterIdLst>
  <p:sldIdLst>
    <p:sldId id="258" r:id="rId2"/>
    <p:sldId id="260" r:id="rId3"/>
    <p:sldId id="261" r:id="rId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14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920" y="-9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CB58B-B70C-419B-912F-1DFF56AC6262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4099-F68F-45CE-89C8-1659BCE9E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992C-DFAF-413F-AA76-DCB56B33C0EA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8A73-907B-402D-92FD-EED28E9C3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8A73-907B-402D-92FD-EED28E9C33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00763E-919A-46AE-9DF9-D37035A61290}" type="datetimeFigureOut">
              <a:rPr lang="en-US" smtClean="0"/>
              <a:pPr/>
              <a:t>15-Dec-24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DE40A9-C3AE-4E4A-B181-99798599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0772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NETAJI SHUBHASH CHANDER BOSE MEMORIAL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GOVT. COLLEGE  HAMIRPUR (ANU)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Inter college Judo (Men/Women) Championship</a:t>
            </a:r>
          </a:p>
          <a:p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                                     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A REPORT   </a:t>
            </a:r>
          </a:p>
          <a:p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G.C </a:t>
            </a:r>
            <a:r>
              <a:rPr lang="en-US" dirty="0" err="1" smtClean="0">
                <a:solidFill>
                  <a:schemeClr val="tx1"/>
                </a:solidFill>
              </a:rPr>
              <a:t>Rajgarh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organised</a:t>
            </a:r>
            <a:r>
              <a:rPr lang="en-US" dirty="0" smtClean="0">
                <a:solidFill>
                  <a:schemeClr val="tx1"/>
                </a:solidFill>
              </a:rPr>
              <a:t> Men and Women Judo championship on 28-29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November 2024.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otal 27 colleges took part and competition start according to the weight categories. Our college bagged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Runner up trophy in Men’s section and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Runner up trophy in Women’s section.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  </a:t>
            </a:r>
          </a:p>
          <a:p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   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17" descr="WhatsApp Image 2024-12-08 at 2.19.07 PM (1).jpeg"/>
          <p:cNvPicPr>
            <a:picLocks noChangeAspect="1"/>
          </p:cNvPicPr>
          <p:nvPr/>
        </p:nvPicPr>
        <p:blipFill>
          <a:blip r:embed="rId3"/>
          <a:srcRect l="-8348" t="38250" r="15026" b="37500"/>
          <a:stretch>
            <a:fillRect/>
          </a:stretch>
        </p:blipFill>
        <p:spPr>
          <a:xfrm>
            <a:off x="1143000" y="4267200"/>
            <a:ext cx="6324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867400"/>
            <a:ext cx="81838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HONORING    ACHIEVERS </a:t>
            </a:r>
            <a:endParaRPr lang="en-US" dirty="0"/>
          </a:p>
        </p:txBody>
      </p:sp>
      <p:pic>
        <p:nvPicPr>
          <p:cNvPr id="4" name="Content Placeholder 3" descr="WhatsApp Image 2024-12-08 at 1.50.55 PM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7471"/>
            <a:ext cx="8305799" cy="3201529"/>
          </a:xfrm>
        </p:spPr>
      </p:pic>
      <p:pic>
        <p:nvPicPr>
          <p:cNvPr id="5" name="Content Placeholder 4" descr="WhatsApp Image 2024-12-08 at 12.29.49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429000"/>
            <a:ext cx="8308139" cy="2591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267200" y="3048000"/>
            <a:ext cx="4572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RESULT(MEN)</a:t>
            </a:r>
          </a:p>
          <a:p>
            <a:r>
              <a:rPr lang="en-US" sz="1600" dirty="0" err="1" smtClean="0"/>
              <a:t>Sahil</a:t>
            </a:r>
            <a:r>
              <a:rPr lang="en-US" sz="1600" dirty="0" smtClean="0"/>
              <a:t> </a:t>
            </a:r>
            <a:r>
              <a:rPr lang="en-US" sz="1600" dirty="0" err="1" smtClean="0"/>
              <a:t>khanna</a:t>
            </a:r>
            <a:r>
              <a:rPr lang="en-US" sz="1600" dirty="0" smtClean="0"/>
              <a:t> (-60kg) Silver</a:t>
            </a:r>
          </a:p>
          <a:p>
            <a:r>
              <a:rPr lang="en-US" sz="1600" dirty="0" err="1" smtClean="0"/>
              <a:t>Aarinjay</a:t>
            </a:r>
            <a:r>
              <a:rPr lang="en-US" sz="1600" dirty="0" smtClean="0"/>
              <a:t> Sharma (-66kg) Gold</a:t>
            </a:r>
          </a:p>
          <a:p>
            <a:r>
              <a:rPr lang="en-US" sz="1600" dirty="0" err="1" smtClean="0"/>
              <a:t>Vaibhav</a:t>
            </a:r>
            <a:r>
              <a:rPr lang="en-US" sz="1600" dirty="0" smtClean="0"/>
              <a:t> Sharma (-81kg) Gold</a:t>
            </a:r>
          </a:p>
          <a:p>
            <a:r>
              <a:rPr lang="en-US" sz="1600" dirty="0" err="1" smtClean="0"/>
              <a:t>Vansh</a:t>
            </a:r>
            <a:r>
              <a:rPr lang="en-US" sz="1600" dirty="0" smtClean="0"/>
              <a:t> </a:t>
            </a:r>
            <a:r>
              <a:rPr lang="en-US" sz="1600" dirty="0" err="1" smtClean="0"/>
              <a:t>Thakur</a:t>
            </a:r>
            <a:r>
              <a:rPr lang="en-US" sz="1600" dirty="0" smtClean="0"/>
              <a:t>(-90kg) Bronze</a:t>
            </a:r>
          </a:p>
          <a:p>
            <a:r>
              <a:rPr lang="en-US" sz="1600" dirty="0" err="1" smtClean="0"/>
              <a:t>Adarh</a:t>
            </a:r>
            <a:r>
              <a:rPr lang="en-US" sz="1600" dirty="0" smtClean="0"/>
              <a:t> (-100kg) Bronze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RESULT(WOMEN)</a:t>
            </a:r>
          </a:p>
          <a:p>
            <a:r>
              <a:rPr lang="en-US" sz="1600" dirty="0" err="1" smtClean="0"/>
              <a:t>Arpita</a:t>
            </a:r>
            <a:r>
              <a:rPr lang="en-US" sz="1600" dirty="0" smtClean="0"/>
              <a:t> Sharma (-57kg) Gold</a:t>
            </a:r>
          </a:p>
          <a:p>
            <a:r>
              <a:rPr lang="en-US" sz="1600" dirty="0" err="1" smtClean="0"/>
              <a:t>Kajal</a:t>
            </a:r>
            <a:r>
              <a:rPr lang="en-US" sz="1600" dirty="0" smtClean="0"/>
              <a:t> Sharma (-63kg) Silver</a:t>
            </a:r>
          </a:p>
          <a:p>
            <a:r>
              <a:rPr lang="en-US" sz="1600" dirty="0" err="1" smtClean="0"/>
              <a:t>Shilpa</a:t>
            </a:r>
            <a:r>
              <a:rPr lang="en-US" sz="1600" dirty="0" smtClean="0"/>
              <a:t> Sharma(-70kg) Silver</a:t>
            </a:r>
          </a:p>
          <a:p>
            <a:r>
              <a:rPr lang="en-US" sz="1600" dirty="0" err="1" smtClean="0"/>
              <a:t>Diksha</a:t>
            </a:r>
            <a:r>
              <a:rPr lang="en-US" sz="1600" dirty="0" smtClean="0"/>
              <a:t> Sharma (-78kg) Silver </a:t>
            </a:r>
            <a:endParaRPr lang="en-US" sz="1600" dirty="0"/>
          </a:p>
        </p:txBody>
      </p:sp>
      <p:pic>
        <p:nvPicPr>
          <p:cNvPr id="5" name="Content Placeholder 5" descr="WhatsApp Image 2024-12-08 at 2.19.06 PM.jpeg"/>
          <p:cNvPicPr>
            <a:picLocks noChangeAspect="1"/>
          </p:cNvPicPr>
          <p:nvPr/>
        </p:nvPicPr>
        <p:blipFill>
          <a:blip r:embed="rId2"/>
          <a:srcRect l="-3339" t="26250" b="26250"/>
          <a:stretch>
            <a:fillRect/>
          </a:stretch>
        </p:blipFill>
        <p:spPr>
          <a:xfrm>
            <a:off x="228599" y="3810000"/>
            <a:ext cx="4114801" cy="2743200"/>
          </a:xfrm>
          <a:prstGeom prst="rect">
            <a:avLst/>
          </a:prstGeom>
        </p:spPr>
      </p:pic>
      <p:pic>
        <p:nvPicPr>
          <p:cNvPr id="6" name="Content Placeholder 19" descr="WhatsApp Image 2024-12-08 at 2.19.07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92626"/>
            <a:ext cx="3477126" cy="268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</TotalTime>
  <Words>133</Words>
  <Application>Microsoft Office PowerPoint</Application>
  <PresentationFormat>On-screen Show (4:3)</PresentationFormat>
  <Paragraphs>28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Equity</vt:lpstr>
      <vt:lpstr>Slide 1</vt:lpstr>
      <vt:lpstr>           HONORING    ACHIEVERS 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sss</dc:creator>
  <cp:lastModifiedBy>sss</cp:lastModifiedBy>
  <cp:revision>19</cp:revision>
  <dcterms:created xsi:type="dcterms:W3CDTF">2024-12-08T06:02:00Z</dcterms:created>
  <dcterms:modified xsi:type="dcterms:W3CDTF">2024-12-15T10:44:17Z</dcterms:modified>
</cp:coreProperties>
</file>